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4" autoAdjust="0"/>
  </p:normalViewPr>
  <p:slideViewPr>
    <p:cSldViewPr>
      <p:cViewPr varScale="1">
        <p:scale>
          <a:sx n="77" d="100"/>
          <a:sy n="77" d="100"/>
        </p:scale>
        <p:origin x="10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6281-7523-48F0-9AD5-8B4D883C2FDE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2B4D-EEA7-4122-9294-212F80F59A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6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2B4D-EEA7-4122-9294-212F80F59AE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59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9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91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34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5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6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87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19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78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0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1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48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9B43-F427-4706-A553-33A8AEF74D18}" type="datetimeFigureOut">
              <a:rPr lang="zh-TW" altLang="en-US" smtClean="0"/>
              <a:t>2025/4/7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83F-169D-4762-9E2C-C15CF075F1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3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" y="0"/>
            <a:ext cx="9144000" cy="6857999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5958188"/>
            <a:ext cx="6544816" cy="1167627"/>
          </a:xfrm>
        </p:spPr>
        <p:txBody>
          <a:bodyPr>
            <a:norm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/>
              <a:t>無人領取物品依本校遺失物處理要點辦理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31AC1D-52F3-4BC3-AAEB-0C4AA474A339}"/>
              </a:ext>
            </a:extLst>
          </p:cNvPr>
          <p:cNvSpPr/>
          <p:nvPr/>
        </p:nvSpPr>
        <p:spPr>
          <a:xfrm>
            <a:off x="6653941" y="188640"/>
            <a:ext cx="2454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114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年</a:t>
            </a:r>
            <a:r>
              <a:rPr lang="en-US" altLang="zh-TW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BF214E-C37E-4048-9AB0-B1EB561F1702}"/>
              </a:ext>
            </a:extLst>
          </p:cNvPr>
          <p:cNvSpPr/>
          <p:nvPr/>
        </p:nvSpPr>
        <p:spPr>
          <a:xfrm>
            <a:off x="107504" y="6220475"/>
            <a:ext cx="2454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114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年</a:t>
            </a:r>
            <a:r>
              <a:rPr lang="en-US" altLang="zh-TW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zh-TW" alt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A175B25-3DE1-45FE-ACB8-296D7CDF6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36204"/>
            <a:ext cx="7272808" cy="41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21</Words>
  <Application>Microsoft Office PowerPoint</Application>
  <PresentationFormat>如螢幕大小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98</cp:revision>
  <dcterms:created xsi:type="dcterms:W3CDTF">2016-02-01T01:52:24Z</dcterms:created>
  <dcterms:modified xsi:type="dcterms:W3CDTF">2025-04-07T06:18:10Z</dcterms:modified>
</cp:coreProperties>
</file>